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sldIdLst>
    <p:sldId id="259" r:id="rId2"/>
    <p:sldId id="256" r:id="rId3"/>
    <p:sldId id="257" r:id="rId4"/>
    <p:sldId id="260" r:id="rId5"/>
    <p:sldId id="283" r:id="rId6"/>
    <p:sldId id="282" r:id="rId7"/>
    <p:sldId id="284" r:id="rId8"/>
    <p:sldId id="281" r:id="rId9"/>
    <p:sldId id="261" r:id="rId10"/>
    <p:sldId id="262" r:id="rId11"/>
    <p:sldId id="263" r:id="rId12"/>
    <p:sldId id="268" r:id="rId13"/>
    <p:sldId id="266" r:id="rId14"/>
    <p:sldId id="285" r:id="rId15"/>
    <p:sldId id="288" r:id="rId16"/>
    <p:sldId id="265" r:id="rId17"/>
    <p:sldId id="272" r:id="rId18"/>
    <p:sldId id="276" r:id="rId19"/>
    <p:sldId id="289" r:id="rId20"/>
    <p:sldId id="277" r:id="rId21"/>
    <p:sldId id="278" r:id="rId22"/>
    <p:sldId id="279" r:id="rId23"/>
    <p:sldId id="280" r:id="rId24"/>
    <p:sldId id="290" r:id="rId25"/>
    <p:sldId id="286" r:id="rId26"/>
    <p:sldId id="275" r:id="rId27"/>
    <p:sldId id="287" r:id="rId28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300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54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74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927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715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83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739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59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19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569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14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67198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-32312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396399"/>
            <a:ext cx="9721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общеобразовательное учреждение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комбинированного вида № 3 «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Журавушка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69921"/>
            <a:ext cx="8640958" cy="2987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86690" algn="ctr">
              <a:spcBef>
                <a:spcPts val="500"/>
              </a:spcBef>
              <a:spcAft>
                <a:spcPts val="0"/>
              </a:spcAft>
              <a:tabLst>
                <a:tab pos="3693795" algn="l"/>
              </a:tabLst>
            </a:pP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ПРОЕКТА</a:t>
            </a:r>
          </a:p>
          <a:p>
            <a:pPr marR="186690" algn="ctr">
              <a:spcBef>
                <a:spcPts val="500"/>
              </a:spcBef>
              <a:spcAft>
                <a:spcPts val="0"/>
              </a:spcAft>
              <a:tabLst>
                <a:tab pos="3693795" algn="l"/>
              </a:tabLst>
            </a:pPr>
            <a:endParaRPr lang="ru-RU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87325" algn="ctr">
              <a:spcAft>
                <a:spcPts val="0"/>
              </a:spcAft>
            </a:pP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«Подвижные игры и игровые упражнения </a:t>
            </a:r>
            <a:endParaRPr lang="ru-RU" sz="2800" b="1" kern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87325" algn="ctr">
              <a:spcAft>
                <a:spcPts val="0"/>
              </a:spcAft>
            </a:pP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как средство подготовки детей </a:t>
            </a:r>
          </a:p>
          <a:p>
            <a:pPr marR="187325" algn="ctr">
              <a:spcAft>
                <a:spcPts val="0"/>
              </a:spcAft>
            </a:pP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старшего дошкольного возраста</a:t>
            </a:r>
            <a:endParaRPr lang="ru-RU" sz="2800" b="1" kern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выполнению испытаний физкультурно-спортивного комплекса «ГТО»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337106"/>
            <a:ext cx="7056782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27735" algn="r">
              <a:lnSpc>
                <a:spcPts val="218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Автор проекта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инструктор по физической</a:t>
            </a:r>
            <a:r>
              <a:rPr lang="ru-RU" b="1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культуре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Трескина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Мария </a:t>
            </a:r>
            <a:r>
              <a:rPr lang="ru-RU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Викторовна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994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57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40105" algn="ctr">
              <a:spcBef>
                <a:spcPts val="26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проекта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40105" indent="-342900" algn="just">
              <a:spcBef>
                <a:spcPts val="2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старших дошкольников  с историей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возрождением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Всероссийского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физкультурно-спортивного комплекса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 к труду и обороне» (ГТО), традицией его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проведением.</a:t>
            </a:r>
          </a:p>
          <a:p>
            <a:pPr marL="342900" marR="840105" indent="-342900" algn="just">
              <a:spcBef>
                <a:spcPts val="2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40105" indent="-342900" algn="just">
              <a:spcBef>
                <a:spcPts val="2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двигательные навыки и двигательные качества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подвижные игры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840105" indent="-342900" algn="just">
              <a:spcBef>
                <a:spcPts val="2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40105" indent="-342900" algn="just">
              <a:spcBef>
                <a:spcPts val="2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 дошкольников и их родителей осознанные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систематических занятиях физической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спортом, физическом самосовершенствовании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здорового образа жизни.</a:t>
            </a:r>
          </a:p>
          <a:p>
            <a:pPr marR="840105" algn="just">
              <a:spcBef>
                <a:spcPts val="260"/>
              </a:spcBef>
              <a:spcAft>
                <a:spcPts val="0"/>
              </a:spcAft>
            </a:pP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40105" indent="-342900" algn="just">
              <a:spcBef>
                <a:spcPts val="2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22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15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Проблема здорового образа жизни в современном обществе сегодня</a:t>
            </a:r>
            <a:r>
              <a:rPr lang="ru-RU" sz="2000" b="1" spc="-265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является одной из самых актуальных. Эта проблема требует к себе особого внимания. Нужно сформировать у населения осознанных потребностей в систематических занятиях физической культурой и спортом и ведении здорового образа жизни.</a:t>
            </a:r>
          </a:p>
          <a:p>
            <a:pPr marL="342900" indent="-342900" algn="just">
              <a:spcBef>
                <a:spcPts val="15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С внедрением Всероссийского физкультурно-спортивного комплекса "Готов к труду и обороне" (ГТО) должна произойти модернизация системы физического воспитания и системы развития массового детско-юношеского спорта в образовательных организациях.</a:t>
            </a:r>
          </a:p>
          <a:p>
            <a:pPr marL="342900" indent="-342900" algn="just">
              <a:spcBef>
                <a:spcPts val="15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Значимость внедрения комплекса является повышение эффективности использования возможностей физической культуры и спорта в укреплении</a:t>
            </a:r>
            <a:r>
              <a:rPr lang="ru-RU" sz="2000" b="1" spc="-315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здоровья, гармоничном и всестороннем развитии личности, воспитании патриотизма и гражданственности, улучшении качества жизни граждан Российской Федерации.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373216"/>
            <a:ext cx="4680520" cy="1117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890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Российской Федерации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 марта 2014 года № 172 «О Всероссийском физкультурно-спортивном комплексе «Готов к труду и обороне» (ГТО)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841848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536504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817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Комплекс ГТО направлен на физическое развитие и укрепления здоровья подрастающего поколения, является основой системы физического воспитания и призван способствовать развитию массового физкультурного движения в стране.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Обновленная расшифровка ГТО звучит как: «Горжусь тобой, Отечество!» Это название-призыв оказалось более личным, более теплым, в нем напрямую упоминается святое для русского человека слово «Отечество».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2976331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4158"/>
            <a:ext cx="1779178" cy="1779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019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849" y="620688"/>
            <a:ext cx="9415976" cy="362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40105" algn="ctr">
              <a:spcBef>
                <a:spcPts val="26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ГТО?</a:t>
            </a:r>
            <a:endParaRPr lang="ru-RU" sz="20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40105" indent="-342900" algn="just">
              <a:spcBef>
                <a:spcPts val="2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«Готов к труду и обороне» – уникальная и комплексная </a:t>
            </a:r>
          </a:p>
          <a:p>
            <a:pPr marR="840105" algn="just">
              <a:spcBef>
                <a:spcPts val="26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физической подготовки молодежи, которая имеет </a:t>
            </a:r>
          </a:p>
          <a:p>
            <a:pPr marR="840105" algn="just">
              <a:spcBef>
                <a:spcPts val="26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патриотический уклон и призвана мотивировать молодое</a:t>
            </a:r>
          </a:p>
          <a:p>
            <a:pPr marR="840105" algn="just">
              <a:spcBef>
                <a:spcPts val="26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поколение вести здоровый образ жизни и защищать Родину.</a:t>
            </a:r>
          </a:p>
          <a:p>
            <a:pPr marR="840105" algn="just">
              <a:spcBef>
                <a:spcPts val="260"/>
              </a:spcBef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40105" algn="just">
              <a:spcBef>
                <a:spcPts val="260"/>
              </a:spcBef>
              <a:spcAft>
                <a:spcPts val="0"/>
              </a:spcAft>
            </a:pP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40105" indent="-342900" algn="just">
              <a:spcBef>
                <a:spcPts val="2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36" y="3477067"/>
            <a:ext cx="3614606" cy="269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8" y="3284984"/>
            <a:ext cx="5101958" cy="3077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05215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04" y="0"/>
            <a:ext cx="8712968" cy="36114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ГТО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физкультурной подготовки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названием «Готов к труду и обороне»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при Сталине и была введена в 1931 году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«повышения уровня физического воспитания и мобилизационной готовности советского народа,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молодого поколения……»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32526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84" y="2996952"/>
            <a:ext cx="4190305" cy="3643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078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8560" y="188640"/>
            <a:ext cx="10657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6685" algn="ctr">
              <a:spcBef>
                <a:spcPts val="225"/>
              </a:spcBef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Зачем нужно ГТО в дошкольном возрасте?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12968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831932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640960" cy="475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7690" algn="ctr">
              <a:spcBef>
                <a:spcPts val="400"/>
              </a:spcBef>
              <a:spcAft>
                <a:spcPts val="0"/>
              </a:spcAft>
              <a:tabLst>
                <a:tab pos="7633335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ГТО стоит</a:t>
            </a:r>
            <a:r>
              <a:rPr lang="ru-RU" sz="2400" b="1" spc="-8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прививать,</a:t>
            </a:r>
            <a:r>
              <a:rPr lang="ru-RU" sz="2400" b="1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именно, начиная с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Физическое развитие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ребенка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–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это,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прежде всего двигательные навыки.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Координацию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движений определяют развитием мелкой и большой</a:t>
            </a:r>
            <a:r>
              <a:rPr lang="ru-RU" sz="2000" b="1" spc="-315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моторики.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342900" marR="857885" lvl="0" indent="-342900" algn="just">
              <a:lnSpc>
                <a:spcPct val="103000"/>
              </a:lnSpc>
              <a:spcBef>
                <a:spcPts val="480"/>
              </a:spcBef>
              <a:spcAft>
                <a:spcPts val="0"/>
              </a:spcAft>
              <a:buClr>
                <a:srgbClr val="30B6FC"/>
              </a:buClr>
              <a:buSzPts val="2200"/>
              <a:buFont typeface="Wingdings" panose="05000000000000000000" pitchFamily="2" charset="2"/>
              <a:buChar char="q"/>
              <a:tabLst>
                <a:tab pos="729615" algn="l"/>
                <a:tab pos="7302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Именно в дошкольном возрасте закладывается </a:t>
            </a:r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основа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для физического</a:t>
            </a:r>
            <a:r>
              <a:rPr lang="ru-RU" sz="2000" b="1" spc="-39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развития,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здоровья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 характера </a:t>
            </a:r>
            <a:r>
              <a:rPr lang="ru-RU" sz="2000" b="1" spc="-20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человека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 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будущем. </a:t>
            </a:r>
            <a:r>
              <a:rPr lang="ru-RU" sz="2000" b="1" spc="-20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Этот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детства характеризуется постепенным совершенствованием всех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функций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детского организма. </a:t>
            </a:r>
          </a:p>
          <a:p>
            <a:pPr marL="342900" marR="2499360" lvl="0" indent="-342900" algn="just">
              <a:lnSpc>
                <a:spcPct val="103000"/>
              </a:lnSpc>
              <a:spcBef>
                <a:spcPts val="390"/>
              </a:spcBef>
              <a:spcAft>
                <a:spcPts val="0"/>
              </a:spcAft>
              <a:buClr>
                <a:srgbClr val="30B6FC"/>
              </a:buClr>
              <a:buSzPts val="2200"/>
              <a:buFont typeface="Wingdings" panose="05000000000000000000" pitchFamily="2" charset="2"/>
              <a:buChar char="q"/>
              <a:tabLst>
                <a:tab pos="729615" algn="l"/>
                <a:tab pos="730250" algn="l"/>
                <a:tab pos="257111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Дошкольный	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–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самого активного развития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ребенка,</a:t>
            </a:r>
            <a:r>
              <a:rPr lang="ru-RU" sz="2000" b="1" spc="-16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 двигательном, так и в психическом</a:t>
            </a:r>
            <a:r>
              <a:rPr lang="ru-RU" sz="2000" b="1" spc="-3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развитии.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75"/>
              </a:spcBef>
              <a:spcAft>
                <a:spcPts val="0"/>
              </a:spcAft>
              <a:buClr>
                <a:srgbClr val="30B6FC"/>
              </a:buClr>
              <a:buSzPts val="2200"/>
              <a:buFont typeface="Wingdings" panose="05000000000000000000" pitchFamily="2" charset="2"/>
              <a:buChar char="q"/>
              <a:tabLst>
                <a:tab pos="729615" algn="l"/>
                <a:tab pos="7302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 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точки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зрения </a:t>
            </a:r>
            <a:r>
              <a:rPr lang="ru-RU" sz="2000" b="1" spc="-1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же </a:t>
            </a:r>
            <a:r>
              <a:rPr lang="ru-RU" sz="2000" b="1" spc="-2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психологов,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динамика физического развития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неразрывно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связана с психическим и умственным развитием.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210" y="3140968"/>
            <a:ext cx="1617719" cy="1559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2" y="5229200"/>
            <a:ext cx="1828742" cy="16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577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6014354"/>
            <a:ext cx="4572000" cy="48503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Всероссийский физкультурно-спортивный комплекс основывается на следующих принципах: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добровольность и доступность;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оздоровительная и личностно ориентированная направленность;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обязательность медицинского контроля;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региональных особенностей и национальных традиций.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Этих принципов придерживается и инструктор по физической культуре, готовя своих воспитанников к сдаче нормативов первой ступени Всероссийского физкультурно-спортивного комплекса для детей от 6 до 8 лет.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188640"/>
            <a:ext cx="8424936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Всероссийский физкультурно-спортивный комплекс основывается на следующих принципах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оздоровительной направленности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рациональный общий и двигательный режим в дошкольном учреждении, создать оптимальные условия для игр и занятий детей.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социализации ребенка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дошкольник постоянно вовлечен в групповую двигательную деятельность, способствующую обогащению эмоционально-волевой сферы и формированию межличностных отношений и организационных умений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всестороннего развития личности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обеспечивать согласованное, соразмерное развитие всех физических качеств, разностороннее формирование двигательных навыков и овладение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66" y="3861048"/>
            <a:ext cx="213970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2144774" cy="285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19" y="3861048"/>
            <a:ext cx="2102786" cy="280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7" y="5131864"/>
            <a:ext cx="2105658" cy="1079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931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58902"/>
            <a:ext cx="88569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 семьей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соблюдение единых требований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учреждения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семьи в вопросах воспитания, оздоровления, распорядка дня, двигательной активности,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формирования культурно-гигиенических навыков, развития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движений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региональный специфики образования 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физическое воспитание детей с учетом климатогеографических условий и культурных традиций региона, а также этнических особенностей как одного из факторов духовного и их физического развития.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доступности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уровню социального, психического и физического развития ребенка, его возможностями способностям.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407852" cy="3305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72" y="3212976"/>
            <a:ext cx="4211960" cy="3305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3530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Подвижные игры являются средством для подготовки воспитанников к сдаче нормативов комплекса ГТО.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65741"/>
            <a:ext cx="396044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97" y="1365741"/>
            <a:ext cx="3889635" cy="518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6693862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привлекают занимающихся своей эмоциональностью, доступностью, разнообразием и состязательным характером, помогают воспитанию физических качеств, нужных для выполнения норм комплекса ГТО и отчасти на освоение спортивной техники. </a:t>
            </a:r>
          </a:p>
          <a:p>
            <a:pPr indent="449580" algn="ctr">
              <a:lnSpc>
                <a:spcPct val="115000"/>
              </a:lnSpc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User\Desktop\Спортивный праздник ко Дню матери\IMG-20201125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560840" cy="424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6237194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сдаче норм комплекса ГТО, проводимая на эмоциональном фоне, связанном с применением подвижных игр, стимулирует двигательную активность, меньше утомляет детей, а их организм подготавливается к значительным функциональным нагрузкам.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C:\Users\User\Desktop\IMG-20201120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88843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User\Desktop\IMG-20201120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84710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64545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24936" cy="338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в первую очередь служат задачам физической подготовки и развития основных видов движения, а также воспитанию решительности, воли и других важных качеств, необходимых значкисту ГТО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ctr">
              <a:lnSpc>
                <a:spcPct val="115000"/>
              </a:lnSpc>
            </a:pP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090172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направлены на: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быстроты 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выносливости 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ловкости 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гибкости 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меткости 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силы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User\Desktop\20201125_092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09634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Users\User\Desktop\IMG-20201120-WA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324036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95314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179708"/>
            <a:ext cx="8568952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одвижная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«Снайперы»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Упражнять в метании, соревновательном беге.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делятся на две команды. По старту первые бегут до мишени стараются добросить мяч до стены (стараются попасть в мишень). Возвращаются и передают мяч следующему участнику.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«Два мороза»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бег, развивать пространственную ориентировку и ловкость.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сигналу «Мороз» перебегают в «домик» напротив . Оба мороза стараются из заморозить – коснуться рукой.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«Достань до колокольчика»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Воспитать у детей ловкость движений и быстроту реакции.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веревку подвешивается колокольчик. Дети поочередно подпрыгивают вверх, стараясь коснуться до колокольчика.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испытаний комплекса ГТО для I ступени рекомендованы для дошкольников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испытания 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Челночный бег 3х10 м (с) или бег на 30 м (с)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30" y="4053187"/>
            <a:ext cx="2880320" cy="20599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4440" y="2175750"/>
            <a:ext cx="8130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передвижение (1 км)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Подтягивание из виса на высокой перекладине (количество раз) или подтягивание из виса лежа на низкой перекладине (количество раз) или сгибание и разгибание рук в упоре лежа на полу (количество раз)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4" y="3714863"/>
            <a:ext cx="2675890" cy="184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45" y="3410003"/>
            <a:ext cx="3085519" cy="1960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981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722" y="40466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 из положения стоя с прямыми ногами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длину с места толчком двумя ногами (см)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теннисного мяча в цель, дистанция 6 м (количество раз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Поднимание туловища из положения лежа  за 1 мин (кол-во раз)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2" y="1844824"/>
            <a:ext cx="3062389" cy="185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38" y="2060848"/>
            <a:ext cx="2806009" cy="18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65" y="1844824"/>
            <a:ext cx="2854617" cy="192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2" y="3699919"/>
            <a:ext cx="3973160" cy="29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9892"/>
            <a:ext cx="435132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07635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ОЕКТ\фото\IMG-20190316-WA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3727894" cy="645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347540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lvl="0"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20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4405" y="426086"/>
            <a:ext cx="7406640" cy="80803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ГТО – возрождение традиций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9542"/>
            <a:ext cx="7652330" cy="5307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0623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9" y="332656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строим будущее смело,</a:t>
            </a:r>
          </a:p>
          <a:p>
            <a:pPr algn="ctr">
              <a:spcAft>
                <a:spcPts val="75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Шагаем к цели, как спортсмены!</a:t>
            </a:r>
          </a:p>
          <a:p>
            <a:pPr algn="ctr">
              <a:spcAft>
                <a:spcPts val="75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пути мы, верно, не сойдём –</a:t>
            </a:r>
          </a:p>
          <a:p>
            <a:pPr algn="ctr">
              <a:spcAft>
                <a:spcPts val="75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 нации вернем!                                                </a:t>
            </a:r>
          </a:p>
          <a:p>
            <a:pPr algn="ctr">
              <a:spcAft>
                <a:spcPts val="75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России будущее – дети,                                       </a:t>
            </a:r>
          </a:p>
          <a:p>
            <a:pPr algn="ctr">
              <a:spcAft>
                <a:spcPts val="75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Ценней всего для нас на свете.</a:t>
            </a:r>
          </a:p>
          <a:p>
            <a:pPr algn="ctr">
              <a:spcAft>
                <a:spcPts val="75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 фундамент прочный заложить –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Традиции спорта должны мы возродить!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2" y="4015614"/>
            <a:ext cx="2852433" cy="2477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188640"/>
            <a:ext cx="4896545" cy="3594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89" y="3839646"/>
            <a:ext cx="4636399" cy="2829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7972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6048672" cy="3888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593341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марта 2020 г. в СШ «Бердск»  на церемонии открытия областного зимнего Фестиваля Всероссийского физкультурно-спортивного комплекса «Готов к труду и обороне» в торжественной обстановке  были вручены Знаки отличия </a:t>
            </a:r>
          </a:p>
          <a:p>
            <a:pPr algn="ctr">
              <a:lnSpc>
                <a:spcPct val="115000"/>
              </a:lnSpc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ГТО - «золото», «серебро» и «бронза»</a:t>
            </a:r>
          </a:p>
          <a:p>
            <a:pPr algn="ctr">
              <a:lnSpc>
                <a:spcPct val="115000"/>
              </a:lnSpc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воспитанникам детского сада № 3 «</a:t>
            </a:r>
            <a:r>
              <a:rPr lang="ru-RU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Журавушка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341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012624" cy="60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7543"/>
            <a:ext cx="4015083" cy="602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94717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24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357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143500" cy="6408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3684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40105" algn="ctr">
              <a:spcBef>
                <a:spcPts val="26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Цель проекта: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двигательной активности детей старшего дошкольного возраста,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на сохранение и укрепление здоровья, в рамках ГТО через применение подвижных игр. 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85" y="3717032"/>
            <a:ext cx="3816424" cy="28083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388843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8792537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941</TotalTime>
  <Words>1092</Words>
  <Application>Microsoft Office PowerPoint</Application>
  <PresentationFormat>Экран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Базис</vt:lpstr>
      <vt:lpstr>Слайд 1</vt:lpstr>
      <vt:lpstr>Слайд 2</vt:lpstr>
      <vt:lpstr>ГТО – возрождение традиций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ИСТОРИЯ ГТО Программа физкультурной подготовки  под названием «Готов к труду и обороне»  появилась при Сталине и была введена в 1931 году для «повышения уровня физического воспитания и мобилизационной готовности советского народа,  в первую очередь молодого поколения……»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144</cp:revision>
  <dcterms:created xsi:type="dcterms:W3CDTF">2020-11-20T03:45:15Z</dcterms:created>
  <dcterms:modified xsi:type="dcterms:W3CDTF">2020-12-02T01:35:29Z</dcterms:modified>
</cp:coreProperties>
</file>