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49" r:id="rId2"/>
    <p:sldId id="305" r:id="rId3"/>
    <p:sldId id="323" r:id="rId4"/>
    <p:sldId id="267" r:id="rId5"/>
    <p:sldId id="324" r:id="rId6"/>
    <p:sldId id="325" r:id="rId7"/>
    <p:sldId id="328" r:id="rId8"/>
    <p:sldId id="327" r:id="rId9"/>
    <p:sldId id="329" r:id="rId10"/>
    <p:sldId id="331" r:id="rId11"/>
    <p:sldId id="357" r:id="rId12"/>
    <p:sldId id="332" r:id="rId13"/>
    <p:sldId id="353" r:id="rId14"/>
    <p:sldId id="352" r:id="rId15"/>
    <p:sldId id="334" r:id="rId16"/>
    <p:sldId id="351" r:id="rId17"/>
    <p:sldId id="350" r:id="rId18"/>
    <p:sldId id="356" r:id="rId19"/>
    <p:sldId id="358" r:id="rId20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2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FD876-4E6D-4347-AE76-ADAD7C3646F8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779A4-912A-4197-B45A-088F99E94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0C48-30D1-4025-BC92-B2D2EF99C8B3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63C-E48F-45EF-8CCF-1161A20D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0C48-30D1-4025-BC92-B2D2EF99C8B3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63C-E48F-45EF-8CCF-1161A20D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0C48-30D1-4025-BC92-B2D2EF99C8B3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63C-E48F-45EF-8CCF-1161A20D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0C48-30D1-4025-BC92-B2D2EF99C8B3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63C-E48F-45EF-8CCF-1161A20D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0C48-30D1-4025-BC92-B2D2EF99C8B3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63C-E48F-45EF-8CCF-1161A20D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0C48-30D1-4025-BC92-B2D2EF99C8B3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63C-E48F-45EF-8CCF-1161A20D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0C48-30D1-4025-BC92-B2D2EF99C8B3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63C-E48F-45EF-8CCF-1161A20D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0C48-30D1-4025-BC92-B2D2EF99C8B3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63C-E48F-45EF-8CCF-1161A20D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0C48-30D1-4025-BC92-B2D2EF99C8B3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63C-E48F-45EF-8CCF-1161A20D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0C48-30D1-4025-BC92-B2D2EF99C8B3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63C-E48F-45EF-8CCF-1161A20D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0C48-30D1-4025-BC92-B2D2EF99C8B3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63C-E48F-45EF-8CCF-1161A20D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0C48-30D1-4025-BC92-B2D2EF99C8B3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63C-E48F-45EF-8CCF-1161A20D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D0C48-30D1-4025-BC92-B2D2EF99C8B3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A63C-E48F-45EF-8CCF-1161A20D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613539398_23-p-fon-dlya-detskoi-prezentatsii-powerpoint-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51665" cy="6858000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" y="220980"/>
            <a:ext cx="1747520" cy="118681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2602230" y="587375"/>
            <a:ext cx="6835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познавательных презентаций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2822575" y="2192655"/>
            <a:ext cx="596328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altLang="en-US" sz="6000" b="1">
                <a:ln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СПОРТА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048250" y="5317490"/>
            <a:ext cx="41211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Подготовлена инструктором физической культуры</a:t>
            </a:r>
          </a:p>
          <a:p>
            <a:pPr algn="r"/>
            <a:r>
              <a:rPr lang="ru-RU" altLang="en-US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 </a:t>
            </a:r>
            <a:r>
              <a:rPr lang="ru-RU" altLang="en-US" sz="2000" b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en-US" sz="2000" b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лицей</a:t>
            </a:r>
            <a:r>
              <a:rPr lang="ru-RU" altLang="en-US" sz="2000" b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Трескиной Марии Викторовны</a:t>
            </a:r>
          </a:p>
        </p:txBody>
      </p:sp>
      <p:pic>
        <p:nvPicPr>
          <p:cNvPr id="12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5" y="5317490"/>
            <a:ext cx="1490345" cy="1085215"/>
          </a:xfrm>
          <a:prstGeom prst="rect">
            <a:avLst/>
          </a:prstGeom>
        </p:spPr>
      </p:pic>
      <p:pic>
        <p:nvPicPr>
          <p:cNvPr id="13" name="Изображение 12" descr="0a2ca5fd911d2e899287f74efb2a17b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715" y="3285490"/>
            <a:ext cx="3895090" cy="3117215"/>
          </a:xfrm>
          <a:prstGeom prst="rect">
            <a:avLst/>
          </a:prstGeom>
          <a:effectLst>
            <a:softEdge rad="3175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27" y="1025331"/>
            <a:ext cx="9261900" cy="560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505"/>
            <a:ext cx="2781935" cy="2190750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" y="192405"/>
            <a:ext cx="2191385" cy="1574165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1219835"/>
            <a:ext cx="9770745" cy="563816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841500" y="593725"/>
            <a:ext cx="7532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ТАЛИСМАНЫ Олимпийских игр в Сочи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495" y="155575"/>
            <a:ext cx="9992360" cy="6529705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0"/>
            <a:ext cx="9004300" cy="6733540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2440305"/>
            <a:ext cx="2909570" cy="4044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6" y="0"/>
            <a:ext cx="1187698" cy="981550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0" y="1129526"/>
            <a:ext cx="2922813" cy="1948542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screen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9860" y="0"/>
            <a:ext cx="9502140" cy="685800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"/>
          </a:effectLst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" y="266700"/>
            <a:ext cx="1596390" cy="1122045"/>
          </a:xfrm>
          <a:prstGeom prst="rect">
            <a:avLst/>
          </a:prstGeom>
        </p:spPr>
      </p:pic>
      <p:pic>
        <p:nvPicPr>
          <p:cNvPr id="2052" name="Picture 4" descr="C:\Users\User\Desktop\b1207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32150"/>
            <a:ext cx="2689225" cy="268922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slide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6975" y="0"/>
            <a:ext cx="10144125" cy="68580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slide-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415" y="133350"/>
            <a:ext cx="10073640" cy="657415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hoto_2021-08-08_16-37-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42075" cy="4484370"/>
          </a:xfrm>
          <a:prstGeom prst="rect">
            <a:avLst/>
          </a:prstGeom>
        </p:spPr>
      </p:pic>
      <p:pic>
        <p:nvPicPr>
          <p:cNvPr id="5" name="Изображение 4" descr="olimpijskaja_medal_olimpiada_tokio_2020_olimpijskie_igry_komplekt_3_sht_zolotaja_serebrennaja_bronzovaj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2775" y="2275205"/>
            <a:ext cx="6614795" cy="4582795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30" y="0"/>
            <a:ext cx="2339340" cy="2275205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4484370"/>
            <a:ext cx="1384300" cy="114554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0" y="492760"/>
            <a:ext cx="8628380" cy="605155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onstola.ru_332149_256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4" y="232229"/>
            <a:ext cx="11756572" cy="642982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95" y="1405890"/>
            <a:ext cx="5360035" cy="4452620"/>
          </a:xfrm>
          <a:prstGeom prst="rect">
            <a:avLst/>
          </a:prstGeom>
        </p:spPr>
      </p:pic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839dd476c4ccb483826cf1c34b46de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190" y="116205"/>
            <a:ext cx="11946890" cy="6623685"/>
          </a:xfrm>
          <a:prstGeom prst="rect">
            <a:avLst/>
          </a:prstGeom>
        </p:spPr>
      </p:pic>
    </p:spTree>
  </p:cSld>
  <p:clrMapOvr>
    <a:masterClrMapping/>
  </p:clrMapOvr>
  <p:transition advTm="3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34" y="365125"/>
            <a:ext cx="10889566" cy="18800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888"/>
            <a:ext cx="6026727" cy="510906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365125"/>
            <a:ext cx="6356985" cy="5134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4" y="274577"/>
            <a:ext cx="1058301" cy="891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371076_90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220" y="0"/>
            <a:ext cx="11176000" cy="68580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12294_90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985" y="80010"/>
            <a:ext cx="8609965" cy="6698615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original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3" y="213995"/>
            <a:ext cx="11648049" cy="6429375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4270" y="635"/>
            <a:ext cx="7586345" cy="68580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39766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0970"/>
            <a:ext cx="5885180" cy="3928110"/>
          </a:xfrm>
          <a:prstGeom prst="rect">
            <a:avLst/>
          </a:prstGeom>
        </p:spPr>
      </p:pic>
      <p:pic>
        <p:nvPicPr>
          <p:cNvPr id="8" name="Изображение 7" descr="maxresdefaul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8560" y="137795"/>
            <a:ext cx="7012305" cy="4525645"/>
          </a:xfrm>
          <a:prstGeom prst="rect">
            <a:avLst/>
          </a:prstGeom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64" y="764252"/>
            <a:ext cx="1954669" cy="1734429"/>
          </a:xfrm>
          <a:prstGeom prst="rect">
            <a:avLst/>
          </a:prstGeom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95" y="4933950"/>
            <a:ext cx="2520950" cy="192405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22</Words>
  <Application>Microsoft Office PowerPoint</Application>
  <PresentationFormat>Произвольный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Коллекция  познавательных презентаций  по формированию основ финансовой грамотности в МАДОУ № 3 «Журавушка»  ТЕМА…………………..</dc:title>
  <dc:creator>User</dc:creator>
  <cp:lastModifiedBy>User</cp:lastModifiedBy>
  <cp:revision>191</cp:revision>
  <dcterms:created xsi:type="dcterms:W3CDTF">2021-01-18T03:58:00Z</dcterms:created>
  <dcterms:modified xsi:type="dcterms:W3CDTF">2025-03-16T15:31:08Z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6BDDF2041E6E48F4A3F9B51E1DB406F4</vt:lpwstr>
  </property>
  <property fmtid="{D5CDD505-2E9C-101B-9397-08002B2CF9AE}" pid="3" name="KSOProductBuildVer">
    <vt:lpwstr>1049-11.2.0.11417</vt:lpwstr>
  </property>
</Properties>
</file>